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58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75F6BD1-3012-4F85-9813-613776E6607F}" type="datetimeFigureOut">
              <a:rPr lang="fa-IR" smtClean="0"/>
              <a:t>1438/11/17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86FDD47-7050-44FA-BED6-0833B001731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4753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6FDD47-7050-44FA-BED6-0833B0017319}" type="slidenum">
              <a:rPr lang="fa-IR" smtClean="0"/>
              <a:t>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71483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171071" y="-28002"/>
            <a:ext cx="2643460" cy="1088735"/>
          </a:xfrm>
        </p:spPr>
        <p:txBody>
          <a:bodyPr/>
          <a:lstStyle/>
          <a:p>
            <a:r>
              <a:rPr lang="fa-IR" dirty="0" smtClean="0">
                <a:solidFill>
                  <a:srgbClr val="FF0000"/>
                </a:solidFill>
              </a:rPr>
              <a:t>به نام خدا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269630" y="2002812"/>
            <a:ext cx="8839201" cy="3407388"/>
          </a:xfrm>
        </p:spPr>
        <p:txBody>
          <a:bodyPr>
            <a:noAutofit/>
          </a:bodyPr>
          <a:lstStyle/>
          <a:p>
            <a:pPr algn="r" rtl="1"/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منوی مدیریت سیستم قسمت تنظیمات برنامه</a:t>
            </a:r>
          </a:p>
          <a:p>
            <a:pPr algn="r" rtl="1"/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این تنظیمات باعث می شود منشی یا پزشک بتوانند تا حدی برنامه را شخصی سازی و به میل خود تغییر دهند.یا امکاناتی را به برنامه اضافه یا از آن کم نمایند.</a:t>
            </a:r>
          </a:p>
          <a:p>
            <a:pPr algn="r" rtl="1"/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که شامل 4 سر برگ می باشد.</a:t>
            </a:r>
          </a:p>
          <a:p>
            <a:pPr algn="r" rtl="1"/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کلینیک 24</a:t>
            </a:r>
          </a:p>
          <a:p>
            <a:pPr algn="r" rtl="1"/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سیستم پزشک</a:t>
            </a:r>
          </a:p>
          <a:p>
            <a:pPr algn="r" rtl="1"/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سیستم منشی</a:t>
            </a:r>
          </a:p>
          <a:p>
            <a:pPr algn="r" rtl="1"/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امکانات</a:t>
            </a:r>
          </a:p>
          <a:p>
            <a:pPr algn="r" rtl="1"/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نکته:اعمال هر گونه تغییر مستلزم زدن کلید تایید تنظیمات و خروج از برنامه کلینیک 24 و وارد شدن به آن می باشد.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63165" y="768342"/>
            <a:ext cx="7011699" cy="10887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fa-IR" dirty="0" smtClean="0">
                <a:solidFill>
                  <a:schemeClr val="accent1">
                    <a:lumMod val="50000"/>
                  </a:schemeClr>
                </a:solidFill>
              </a:rPr>
              <a:t>مستند تنظیمات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Picture 6" descr="D:\mostanad\2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95301" cy="824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798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790" y="3429000"/>
            <a:ext cx="51054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 descr="D:\mostanad\2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95301" cy="824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6553200" y="3560032"/>
            <a:ext cx="268990" cy="11170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04799" y="0"/>
            <a:ext cx="8839201" cy="3429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تنظیمات کلینیک 24</a:t>
            </a:r>
          </a:p>
          <a:p>
            <a:pPr marL="0" indent="0" algn="r" rtl="1">
              <a:buNone/>
            </a:pPr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در این سربرگ 4 امکان برای تغییر وجود دارد.</a:t>
            </a:r>
          </a:p>
          <a:p>
            <a:pPr marL="0" indent="0" algn="r" rtl="1">
              <a:buNone/>
            </a:pPr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1.مدت تایمر سیستم</a:t>
            </a:r>
          </a:p>
          <a:p>
            <a:pPr marL="0" indent="0" algn="r" rtl="1">
              <a:buNone/>
            </a:pPr>
            <a:r>
              <a:rPr lang="fa-I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این زمان برحسب میلی ثانیه برای رفرش شدن چت می باشد.</a:t>
            </a:r>
          </a:p>
          <a:p>
            <a:pPr marL="0" indent="0" algn="r" rtl="1">
              <a:buNone/>
            </a:pPr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2.فعال بودن چت داخلی</a:t>
            </a:r>
          </a:p>
          <a:p>
            <a:pPr marL="0" indent="0" algn="r" rtl="1">
              <a:buNone/>
            </a:pPr>
            <a:r>
              <a:rPr lang="fa-I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این امکان در برنامه وجود دارد که منشی و پزشک یک چت داخلی راه اندازی کنند.</a:t>
            </a:r>
          </a:p>
          <a:p>
            <a:pPr marL="0" indent="0" algn="r" rtl="1">
              <a:buNone/>
            </a:pPr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 نام مرکز</a:t>
            </a:r>
          </a:p>
          <a:p>
            <a:pPr marL="0" indent="0" algn="r" rtl="1">
              <a:buNone/>
            </a:pPr>
            <a:r>
              <a:rPr lang="fa-I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در اینجا می توان نام مرکز را تغییر داد.</a:t>
            </a:r>
          </a:p>
          <a:p>
            <a:pPr marL="0" indent="0" algn="r" rtl="1">
              <a:buNone/>
            </a:pPr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4. نوع مرکز</a:t>
            </a:r>
          </a:p>
          <a:p>
            <a:pPr marL="0" indent="0" algn="r" rtl="1">
              <a:buNone/>
            </a:pPr>
            <a:r>
              <a:rPr lang="fa-I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بسته به کلینیک یا مطب بودن مرکز این گزینه را تغییر میدهیم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 rtl="1"/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80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1949"/>
            <a:ext cx="9144000" cy="5566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304799" y="0"/>
            <a:ext cx="8839201" cy="11074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تنظیمات </a:t>
            </a:r>
            <a:r>
              <a:rPr lang="fa-I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سیستم منشی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r" rtl="1">
              <a:buNone/>
            </a:pPr>
            <a:r>
              <a:rPr lang="fa-I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این امکان برای منشی وجود دارد که بتواند یکسری تنیمات برنامه را به صورت دلخواه تغییر دهد.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r" rtl="1">
              <a:buNone/>
            </a:pPr>
            <a:r>
              <a:rPr lang="fa-IR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با کلیک بر روی زبانه سیستم منشی پنجره زیر را مشاهده می نمایید</a:t>
            </a:r>
            <a:r>
              <a:rPr lang="fa-I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Picture 5" descr="D:\mostanad\2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95301" cy="824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7977554" y="1259807"/>
            <a:ext cx="762000" cy="24074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410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304799" y="0"/>
            <a:ext cx="8839201" cy="11074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Picture 5" descr="D:\mostanad\2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95301" cy="824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  <a:t>ذخیره تنظیمات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fa-IR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4294967295"/>
          </p:nvPr>
        </p:nvSpPr>
        <p:spPr>
          <a:xfrm>
            <a:off x="762000" y="1905000"/>
            <a:ext cx="8001000" cy="3962400"/>
          </a:xfrm>
        </p:spPr>
        <p:txBody>
          <a:bodyPr/>
          <a:lstStyle/>
          <a:p>
            <a:pPr algn="ctr" rtl="1"/>
            <a:r>
              <a:rPr lang="fa-IR" dirty="0" smtClean="0"/>
              <a:t>در پایان جهت ذخیره تنظیمات بر روی دکمه سبز رنگ پایین صفحه کلیک نمایید.</a:t>
            </a:r>
          </a:p>
          <a:p>
            <a:pPr algn="ctr" rtl="1"/>
            <a:r>
              <a:rPr lang="fa-IR" dirty="0" smtClean="0"/>
              <a:t>پس از تایید تنظیمات یکبار برنامه را بسته و مجدد باز نمایید تا نتیجه تغییر </a:t>
            </a:r>
            <a:r>
              <a:rPr lang="fa-IR" smtClean="0"/>
              <a:t>تنظیمات انجام شده را </a:t>
            </a:r>
            <a:r>
              <a:rPr lang="fa-IR" dirty="0" smtClean="0"/>
              <a:t>ملاحظه فرمایید.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6246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176</Words>
  <Application>Microsoft Office PowerPoint</Application>
  <PresentationFormat>On-screen Show (4:3)</PresentationFormat>
  <Paragraphs>27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به نام خدا</vt:lpstr>
      <vt:lpstr>PowerPoint Presentation</vt:lpstr>
      <vt:lpstr>PowerPoint Presentation</vt:lpstr>
      <vt:lpstr>ذخیره تنظیمات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</dc:title>
  <dc:creator>Vahid Mirahmadi</dc:creator>
  <cp:lastModifiedBy>MRT www.Win2Farsi.com</cp:lastModifiedBy>
  <cp:revision>15</cp:revision>
  <dcterms:created xsi:type="dcterms:W3CDTF">2006-08-16T00:00:00Z</dcterms:created>
  <dcterms:modified xsi:type="dcterms:W3CDTF">2017-08-09T12:22:44Z</dcterms:modified>
</cp:coreProperties>
</file>