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148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834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105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966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299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518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9597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3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932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98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420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925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812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820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695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1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51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BAC699B-A261-40B4-90FD-156ECEC0D6C9}" type="datetimeFigureOut">
              <a:rPr lang="fa-IR" smtClean="0"/>
              <a:t>1435/08/16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B69A4A-262B-4243-A40A-F9517769800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137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54934"/>
          </a:xfrm>
        </p:spPr>
        <p:txBody>
          <a:bodyPr/>
          <a:lstStyle/>
          <a:p>
            <a:pPr algn="ctr"/>
            <a:r>
              <a:rPr lang="fa-IR" b="1" dirty="0" smtClean="0"/>
              <a:t>به نام خدا</a:t>
            </a:r>
            <a:endParaRPr lang="fa-I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322" y="3228666"/>
            <a:ext cx="8825658" cy="861420"/>
          </a:xfrm>
        </p:spPr>
        <p:txBody>
          <a:bodyPr/>
          <a:lstStyle/>
          <a:p>
            <a:pPr algn="ctr"/>
            <a:r>
              <a:rPr lang="fa-IR" sz="4800" b="1" dirty="0" smtClean="0"/>
              <a:t>معرفی چارت تخصصی اطفال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72" y="954040"/>
            <a:ext cx="1872208" cy="158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64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7" y="431028"/>
            <a:ext cx="10515600" cy="1325563"/>
          </a:xfrm>
        </p:spPr>
        <p:txBody>
          <a:bodyPr/>
          <a:lstStyle/>
          <a:p>
            <a:pPr algn="ctr"/>
            <a:r>
              <a:rPr lang="fa-IR" dirty="0" smtClean="0"/>
              <a:t>پرونده الکترونیک نوزاد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52" y="2333910"/>
            <a:ext cx="8008218" cy="4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/>
              <a:t>تاریخچه مراجعات</a:t>
            </a:r>
            <a:endParaRPr lang="fa-IR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678" y="2391745"/>
            <a:ext cx="9310686" cy="43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فرم معاینه نوزاد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590" y="2331426"/>
            <a:ext cx="10167470" cy="45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بررسی انواع نمودارهای رشد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850" y="2336662"/>
            <a:ext cx="8220845" cy="44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1" y="932329"/>
            <a:ext cx="8761413" cy="873809"/>
          </a:xfrm>
        </p:spPr>
        <p:txBody>
          <a:bodyPr/>
          <a:lstStyle/>
          <a:p>
            <a:pPr algn="ctr"/>
            <a:r>
              <a:rPr lang="fa-IR" sz="4400" dirty="0" smtClean="0"/>
              <a:t>برنامه هوشمند مراقبتی</a:t>
            </a:r>
            <a:endParaRPr lang="fa-IR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612" y="2338526"/>
            <a:ext cx="8794376" cy="42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برنامه هوشمند واکسیناسیون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166" y="2352487"/>
            <a:ext cx="7926202" cy="43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پیشنهاد برنامه تغذیه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236" y="2250141"/>
            <a:ext cx="8481787" cy="46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</TotalTime>
  <Words>28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 Boardroom</vt:lpstr>
      <vt:lpstr>به نام خدا</vt:lpstr>
      <vt:lpstr>پرونده الکترونیک نوزاد</vt:lpstr>
      <vt:lpstr>تاریخچه مراجعات</vt:lpstr>
      <vt:lpstr>فرم معاینه نوزاد</vt:lpstr>
      <vt:lpstr>بررسی انواع نمودارهای رشد</vt:lpstr>
      <vt:lpstr>برنامه هوشمند مراقبتی</vt:lpstr>
      <vt:lpstr>برنامه هوشمند واکسیناسیون</vt:lpstr>
      <vt:lpstr>پیشنهاد برنامه تغذیه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www.Win2Farsi.com</dc:creator>
  <cp:lastModifiedBy>MRT www.Win2Farsi.com</cp:lastModifiedBy>
  <cp:revision>23</cp:revision>
  <dcterms:created xsi:type="dcterms:W3CDTF">2014-06-14T09:23:49Z</dcterms:created>
  <dcterms:modified xsi:type="dcterms:W3CDTF">2014-06-14T12:01:42Z</dcterms:modified>
</cp:coreProperties>
</file>